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7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81" r:id="rId79"/>
    <p:sldId id="353" r:id="rId80"/>
    <p:sldId id="355" r:id="rId81"/>
    <p:sldId id="354" r:id="rId82"/>
    <p:sldId id="356" r:id="rId83"/>
    <p:sldId id="359" r:id="rId84"/>
    <p:sldId id="360" r:id="rId85"/>
    <p:sldId id="357" r:id="rId86"/>
    <p:sldId id="361" r:id="rId87"/>
    <p:sldId id="358" r:id="rId88"/>
    <p:sldId id="391" r:id="rId89"/>
    <p:sldId id="362" r:id="rId90"/>
    <p:sldId id="363" r:id="rId91"/>
    <p:sldId id="364" r:id="rId92"/>
    <p:sldId id="379" r:id="rId93"/>
    <p:sldId id="380" r:id="rId94"/>
    <p:sldId id="365" r:id="rId95"/>
    <p:sldId id="367" r:id="rId96"/>
    <p:sldId id="368" r:id="rId97"/>
    <p:sldId id="366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90" r:id="rId106"/>
    <p:sldId id="376" r:id="rId107"/>
    <p:sldId id="377" r:id="rId108"/>
    <p:sldId id="383" r:id="rId109"/>
    <p:sldId id="388" r:id="rId110"/>
    <p:sldId id="384" r:id="rId111"/>
    <p:sldId id="385" r:id="rId112"/>
    <p:sldId id="386" r:id="rId113"/>
    <p:sldId id="387" r:id="rId114"/>
    <p:sldId id="389" r:id="rId115"/>
    <p:sldId id="392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>
        <p:scale>
          <a:sx n="114" d="100"/>
          <a:sy n="114" d="100"/>
        </p:scale>
        <p:origin x="204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4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235783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47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34717</TotalTime>
  <Words>1050</Words>
  <Application>Microsoft Office PowerPoint</Application>
  <PresentationFormat>Widescreen</PresentationFormat>
  <Paragraphs>506</Paragraphs>
  <Slides>115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Consolas</vt:lpstr>
      <vt:lpstr>Office Theme</vt:lpstr>
      <vt:lpstr>Fixing Distributed Systems Fail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169</cp:revision>
  <dcterms:created xsi:type="dcterms:W3CDTF">2012-11-28T22:04:34Z</dcterms:created>
  <dcterms:modified xsi:type="dcterms:W3CDTF">2018-05-23T09:26:10Z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